
<file path=[Content_Types].xml><?xml version="1.0" encoding="utf-8"?>
<Types xmlns="http://schemas.openxmlformats.org/package/2006/content-types">
  <Default Extension="fntdata" ContentType="application/x-fontdata"/>
  <Default Extension="ico" ContentType="image/x-ico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64" r:id="rId3"/>
    <p:sldId id="265" r:id="rId4"/>
    <p:sldId id="257" r:id="rId5"/>
    <p:sldId id="259" r:id="rId6"/>
    <p:sldId id="260" r:id="rId7"/>
    <p:sldId id="263" r:id="rId8"/>
    <p:sldId id="261" r:id="rId9"/>
    <p:sldId id="258" r:id="rId10"/>
    <p:sldId id="262" r:id="rId11"/>
    <p:sldId id="266" r:id="rId12"/>
    <p:sldId id="268" r:id="rId13"/>
    <p:sldId id="267" r:id="rId14"/>
  </p:sldIdLst>
  <p:sldSz cx="14630400" cy="8229600"/>
  <p:notesSz cx="8229600" cy="14630400"/>
  <p:embeddedFontLst>
    <p:embeddedFont>
      <p:font typeface="Noto Sans TC" panose="020B0604020202020204" charset="-128"/>
      <p:regular r:id="rId16"/>
    </p:embeddedFont>
    <p:embeddedFont>
      <p:font typeface="Bookman Old Style" panose="02050604050505020204" pitchFamily="18" charset="0"/>
      <p:regular r:id="rId17"/>
      <p:bold r:id="rId18"/>
      <p:italic r:id="rId19"/>
      <p:boldItalic r:id="rId20"/>
    </p:embeddedFont>
    <p:embeddedFont>
      <p:font typeface="Rockwell" panose="02060603020205020403" pitchFamily="18" charset="0"/>
      <p:regular r:id="rId21"/>
      <p:bold r:id="rId22"/>
      <p:italic r:id="rId23"/>
      <p:boldItalic r:id="rId24"/>
    </p:embeddedFont>
    <p:embeddedFont>
      <p:font typeface="Sora Medium" panose="020B0604020202020204" charset="0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55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014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879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27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705423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848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277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910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680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3572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816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1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40023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316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641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590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860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923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770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789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974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155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500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339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442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86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ico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405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HealthPartner</a:t>
            </a:r>
            <a:endParaRPr lang="en-US" sz="660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3378" y="2008957"/>
            <a:ext cx="1300323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Powerful Partnerships: External APIs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293921" y="3717974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3680279" y="4749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Edamam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93921" y="5240188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comprehensive nutrition information for food items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242152" y="3717974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7628629" y="4749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Ninja API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42152" y="5240188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Calculates calories burned based on fitness activities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F1882A5-39E2-01B6-D158-F4F5EB7E246B}"/>
              </a:ext>
            </a:extLst>
          </p:cNvPr>
          <p:cNvSpPr/>
          <p:nvPr/>
        </p:nvSpPr>
        <p:spPr>
          <a:xfrm>
            <a:off x="793790" y="4431747"/>
            <a:ext cx="12794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9600" b="1" dirty="0">
                <a:ea typeface="Sora Medium" pitchFamily="34" charset="-122"/>
                <a:cs typeface="Sora Medium" pitchFamily="34" charset="-120"/>
              </a:rPr>
              <a:t>Future..?</a:t>
            </a:r>
            <a:endParaRPr lang="en-US" sz="9600" b="1" dirty="0"/>
          </a:p>
        </p:txBody>
      </p:sp>
      <p:pic>
        <p:nvPicPr>
          <p:cNvPr id="3" name="Graphic 2" descr="Pawn outline">
            <a:extLst>
              <a:ext uri="{FF2B5EF4-FFF2-40B4-BE49-F238E27FC236}">
                <a16:creationId xmlns:a16="http://schemas.microsoft.com/office/drawing/2014/main" id="{E3774139-350B-774C-C2A4-265EFD885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9706" y="2082665"/>
            <a:ext cx="914401" cy="914401"/>
          </a:xfrm>
          <a:prstGeom prst="rect">
            <a:avLst/>
          </a:prstGeom>
        </p:spPr>
      </p:pic>
      <p:pic>
        <p:nvPicPr>
          <p:cNvPr id="6" name="Graphic 5" descr="Crown outline">
            <a:extLst>
              <a:ext uri="{FF2B5EF4-FFF2-40B4-BE49-F238E27FC236}">
                <a16:creationId xmlns:a16="http://schemas.microsoft.com/office/drawing/2014/main" id="{24AAEC13-8B4E-7348-E693-72D43FB69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2553" y="1909824"/>
            <a:ext cx="1040940" cy="104094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B9E77842-F959-6D68-8268-61B7E63F228D}"/>
              </a:ext>
            </a:extLst>
          </p:cNvPr>
          <p:cNvSpPr/>
          <p:nvPr/>
        </p:nvSpPr>
        <p:spPr>
          <a:xfrm>
            <a:off x="552650" y="2309782"/>
            <a:ext cx="12794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7200" b="1" dirty="0">
                <a:ea typeface="Sora Medium" pitchFamily="34" charset="-122"/>
                <a:cs typeface="Sora Medium" pitchFamily="34" charset="-120"/>
              </a:rPr>
              <a:t> .  .  .  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10773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77248" y="1042880"/>
            <a:ext cx="7597854" cy="737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</a:t>
            </a:r>
            <a:endParaRPr lang="en-US" sz="43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20" y="2574576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24475" y="279543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400" dirty="0"/>
              <a:t>Real time notification</a:t>
            </a:r>
          </a:p>
        </p:txBody>
      </p:sp>
      <p:sp>
        <p:nvSpPr>
          <p:cNvPr id="6" name="Text 2"/>
          <p:cNvSpPr/>
          <p:nvPr/>
        </p:nvSpPr>
        <p:spPr>
          <a:xfrm>
            <a:off x="2324475" y="3272996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 time notifications for the users to use the application more efficiently and effectively.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20" y="5013035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24475" y="523389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400" dirty="0"/>
              <a:t>Smart Watch and other wearable Integration</a:t>
            </a:r>
          </a:p>
        </p:txBody>
      </p:sp>
      <p:sp>
        <p:nvSpPr>
          <p:cNvPr id="9" name="Text 4"/>
          <p:cNvSpPr/>
          <p:nvPr/>
        </p:nvSpPr>
        <p:spPr>
          <a:xfrm>
            <a:off x="2324475" y="5711456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Simplifies the logging activity and makes sure accuracy in fitness data.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4461576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F1882A5-39E2-01B6-D158-F4F5EB7E246B}"/>
              </a:ext>
            </a:extLst>
          </p:cNvPr>
          <p:cNvSpPr/>
          <p:nvPr/>
        </p:nvSpPr>
        <p:spPr>
          <a:xfrm>
            <a:off x="793790" y="3760410"/>
            <a:ext cx="12794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9600" b="1" dirty="0">
                <a:ea typeface="Sora Medium" pitchFamily="34" charset="-122"/>
                <a:cs typeface="Sora Medium" pitchFamily="34" charset="-120"/>
              </a:rPr>
              <a:t>Thank You…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702167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erson and perso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91E9E43E-D497-2D10-43D5-31234A5C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0" b="11710"/>
          <a:stretch/>
        </p:blipFill>
        <p:spPr bwMode="auto">
          <a:xfrm>
            <a:off x="20" y="10"/>
            <a:ext cx="14630380" cy="82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082FB273-3E74-DC71-D522-6095CB4471CD}"/>
              </a:ext>
            </a:extLst>
          </p:cNvPr>
          <p:cNvSpPr/>
          <p:nvPr/>
        </p:nvSpPr>
        <p:spPr>
          <a:xfrm>
            <a:off x="793790" y="3760410"/>
            <a:ext cx="12794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9600" b="1" dirty="0">
                <a:ea typeface="Sora Medium" pitchFamily="34" charset="-122"/>
                <a:cs typeface="Sora Medium" pitchFamily="34" charset="-120"/>
              </a:rPr>
              <a:t>What if ?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92425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F1882A5-39E2-01B6-D158-F4F5EB7E246B}"/>
              </a:ext>
            </a:extLst>
          </p:cNvPr>
          <p:cNvSpPr/>
          <p:nvPr/>
        </p:nvSpPr>
        <p:spPr>
          <a:xfrm>
            <a:off x="793790" y="3760410"/>
            <a:ext cx="12794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9600" b="1" dirty="0">
                <a:ea typeface="Sora Medium" pitchFamily="34" charset="-122"/>
                <a:cs typeface="Sora Medium" pitchFamily="34" charset="-120"/>
              </a:rPr>
              <a:t>We got u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89870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2794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Empowering Users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3858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Fitness Tracking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6711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 your daily activity and progress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58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Dietary Insights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4200406" y="4671102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meals, analyze nutrition, and make informed decisions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58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Wellness Tools</a:t>
            </a:r>
            <a:endParaRPr lang="en-US" sz="2400" b="1" dirty="0"/>
          </a:p>
        </p:txBody>
      </p:sp>
      <p:sp>
        <p:nvSpPr>
          <p:cNvPr id="8" name="Text 6"/>
          <p:cNvSpPr/>
          <p:nvPr/>
        </p:nvSpPr>
        <p:spPr>
          <a:xfrm>
            <a:off x="7607022" y="461323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stress, sleep, and other essential aspects of well-being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Motivational Leaderboards</a:t>
            </a:r>
            <a:endParaRPr lang="en-US" sz="2400" b="1" dirty="0"/>
          </a:p>
        </p:txBody>
      </p:sp>
      <p:sp>
        <p:nvSpPr>
          <p:cNvPr id="10" name="Text 8"/>
          <p:cNvSpPr/>
          <p:nvPr/>
        </p:nvSpPr>
        <p:spPr>
          <a:xfrm>
            <a:off x="11013638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Compete with friends and push yourself to achieve goals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38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Orchestrating Services: Eureka Server and Load Balancing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6908" y="3740468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5545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Centralized Service Registry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530906" y="454650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Eureka acts as a central hub for all microservices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34652" y="3740468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55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Dynamic Discovery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422583" y="41458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Microservices register themselves with Eureka, making them discoverable by others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43451" y="616446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Load Balancing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530906" y="65698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Eureka distributes incoming requests across available microservice instances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Connecting the Front-end: API Gateway</a:t>
            </a:r>
            <a:endParaRPr lang="en-US" sz="43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400" dirty="0"/>
              <a:t>Unified Interface</a:t>
            </a: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API gateway provides a single entry point for front-end requests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400" dirty="0"/>
              <a:t>Request Routing</a:t>
            </a: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gateway routes requests to the appropriate microservices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95930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400" dirty="0"/>
              <a:t>Security and Authentication</a:t>
            </a: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Enforces security policies and authenticates user requests</a:t>
            </a:r>
            <a:endParaRPr lang="en-US" sz="1700" dirty="0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software server">
            <a:extLst>
              <a:ext uri="{FF2B5EF4-FFF2-40B4-BE49-F238E27FC236}">
                <a16:creationId xmlns:a16="http://schemas.microsoft.com/office/drawing/2014/main" id="{25221347-8E56-6F8E-288B-8682E533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6" y="1028463"/>
            <a:ext cx="13555967" cy="6820852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DBC227D4-EF51-A5B8-4868-B9AD9189C7FB}"/>
              </a:ext>
            </a:extLst>
          </p:cNvPr>
          <p:cNvSpPr/>
          <p:nvPr/>
        </p:nvSpPr>
        <p:spPr>
          <a:xfrm>
            <a:off x="793790" y="307869"/>
            <a:ext cx="13042821" cy="709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Architecture</a:t>
            </a:r>
            <a:endParaRPr lang="en-US" sz="4450" b="1" dirty="0"/>
          </a:p>
        </p:txBody>
      </p:sp>
    </p:spTree>
    <p:extLst>
      <p:ext uri="{BB962C8B-B14F-4D97-AF65-F5344CB8AC3E}">
        <p14:creationId xmlns:p14="http://schemas.microsoft.com/office/powerpoint/2010/main" val="214513357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77499" y="771540"/>
            <a:ext cx="7740015" cy="767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b="1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Technology Stack Used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71" y="6049630"/>
            <a:ext cx="501372" cy="5013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27971" y="2703914"/>
            <a:ext cx="271510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/>
              <a:t>Angular</a:t>
            </a:r>
          </a:p>
        </p:txBody>
      </p:sp>
      <p:sp>
        <p:nvSpPr>
          <p:cNvPr id="6" name="Text 2"/>
          <p:cNvSpPr/>
          <p:nvPr/>
        </p:nvSpPr>
        <p:spPr>
          <a:xfrm>
            <a:off x="1627971" y="3137540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Powerful front-end framework for building dynamic, scalable, and maintainable web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applications with seamless two-way data binding and a rich ecosystem."</a:t>
            </a:r>
          </a:p>
        </p:txBody>
      </p:sp>
      <p:sp>
        <p:nvSpPr>
          <p:cNvPr id="8" name="Text 3"/>
          <p:cNvSpPr/>
          <p:nvPr/>
        </p:nvSpPr>
        <p:spPr>
          <a:xfrm>
            <a:off x="1627971" y="4762148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/>
              <a:t>Spring Boot</a:t>
            </a:r>
          </a:p>
        </p:txBody>
      </p:sp>
      <p:sp>
        <p:nvSpPr>
          <p:cNvPr id="9" name="Text 4"/>
          <p:cNvSpPr/>
          <p:nvPr/>
        </p:nvSpPr>
        <p:spPr>
          <a:xfrm>
            <a:off x="1627971" y="5195773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Robust backend framework for building scalable, production-ready Java applications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with minimal configuration and powerful microservices support."</a:t>
            </a:r>
          </a:p>
        </p:txBody>
      </p:sp>
      <p:sp>
        <p:nvSpPr>
          <p:cNvPr id="11" name="Text 5"/>
          <p:cNvSpPr/>
          <p:nvPr/>
        </p:nvSpPr>
        <p:spPr>
          <a:xfrm>
            <a:off x="1627971" y="6820381"/>
            <a:ext cx="338923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/>
              <a:t>Postgres</a:t>
            </a:r>
          </a:p>
        </p:txBody>
      </p:sp>
      <p:sp>
        <p:nvSpPr>
          <p:cNvPr id="12" name="Text 6"/>
          <p:cNvSpPr/>
          <p:nvPr/>
        </p:nvSpPr>
        <p:spPr>
          <a:xfrm>
            <a:off x="1627971" y="7254007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robust database solution for handling the demands of a growing user base</a:t>
            </a:r>
            <a:endParaRPr lang="en-US" sz="15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0B7B37-D3BE-C41E-072D-F89B18080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088" y="1978370"/>
            <a:ext cx="403086" cy="4030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8EE8FB-888B-4C25-2751-94A7C0984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018" y="4010625"/>
            <a:ext cx="495325" cy="42547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588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Blocks of HealthPartner: Microservices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326707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020604" y="3493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200" dirty="0">
                <a:latin typeface="Sora Medium" panose="020B0604020202020204" charset="0"/>
                <a:cs typeface="Sora Medium" panose="020B0604020202020204" charset="0"/>
              </a:rPr>
              <a:t>User Service</a:t>
            </a:r>
          </a:p>
        </p:txBody>
      </p:sp>
      <p:sp>
        <p:nvSpPr>
          <p:cNvPr id="5" name="Text 3"/>
          <p:cNvSpPr/>
          <p:nvPr/>
        </p:nvSpPr>
        <p:spPr>
          <a:xfrm>
            <a:off x="1020604" y="398430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 user accounts, dashboards, and leaderboards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6707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43776" y="3493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Diet Service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98430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Manages dietary tracking and nutrition analysis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6707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66948" y="3493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Fitness Service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98430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Tracks fitness activity and provides performance insights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3741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20604" y="5390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Wellness Service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88097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tools for stress management, sleep tracking, and more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163741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55481" y="5390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Goal Service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481" y="588097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Allows users to set and track personalized goals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336</TotalTime>
  <Words>334</Words>
  <Application>Microsoft Office PowerPoint</Application>
  <PresentationFormat>Custom</PresentationFormat>
  <Paragraphs>73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Rockwell</vt:lpstr>
      <vt:lpstr>Bookman Old Style</vt:lpstr>
      <vt:lpstr>Sora Medium</vt:lpstr>
      <vt:lpstr>Noto Sans TC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Joel Chiriyankandath James(UST,IN)</cp:lastModifiedBy>
  <cp:revision>6</cp:revision>
  <dcterms:created xsi:type="dcterms:W3CDTF">2024-12-11T10:03:34Z</dcterms:created>
  <dcterms:modified xsi:type="dcterms:W3CDTF">2024-12-12T09:11:26Z</dcterms:modified>
</cp:coreProperties>
</file>